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83" r:id="rId2"/>
    <p:sldId id="259" r:id="rId3"/>
    <p:sldId id="296" r:id="rId4"/>
    <p:sldId id="295" r:id="rId5"/>
    <p:sldId id="300" r:id="rId6"/>
    <p:sldId id="301" r:id="rId7"/>
    <p:sldId id="304" r:id="rId8"/>
    <p:sldId id="260" r:id="rId9"/>
    <p:sldId id="265" r:id="rId10"/>
    <p:sldId id="290" r:id="rId11"/>
    <p:sldId id="293" r:id="rId12"/>
    <p:sldId id="291" r:id="rId13"/>
    <p:sldId id="292" r:id="rId14"/>
    <p:sldId id="294" r:id="rId15"/>
    <p:sldId id="288" r:id="rId16"/>
    <p:sldId id="298" r:id="rId17"/>
    <p:sldId id="289" r:id="rId18"/>
    <p:sldId id="287" r:id="rId19"/>
    <p:sldId id="286" r:id="rId20"/>
    <p:sldId id="268" r:id="rId21"/>
    <p:sldId id="305" r:id="rId22"/>
    <p:sldId id="306" r:id="rId23"/>
    <p:sldId id="307" r:id="rId24"/>
    <p:sldId id="264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F1FF"/>
    <a:srgbClr val="42D9FF"/>
    <a:srgbClr val="00BEFF"/>
    <a:srgbClr val="C992FF"/>
    <a:srgbClr val="A144EB"/>
    <a:srgbClr val="00BDFF"/>
    <a:srgbClr val="ABABAB"/>
    <a:srgbClr val="A5A5A5"/>
    <a:srgbClr val="00BCF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6" autoAdjust="0"/>
    <p:restoredTop sz="94612"/>
  </p:normalViewPr>
  <p:slideViewPr>
    <p:cSldViewPr snapToGrid="0" showGuides="1">
      <p:cViewPr varScale="1">
        <p:scale>
          <a:sx n="89" d="100"/>
          <a:sy n="89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u="none" dirty="0" smtClean="0"/>
            <a:t>會員</a:t>
          </a:r>
          <a:endParaRPr lang="zh-TW" altLang="en-US" u="non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B436931A-CF6B-C84A-84B2-A585D69DD877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</dgm:pt>
    <dgm:pt modelId="{E0568422-602E-1445-BFA2-EB4FF6F46478}" type="par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7C3F2FBC-9885-4542-9CDF-DF968E9581B4}" type="sib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A5ABD1F5-3B90-784D-A950-A42E98AC135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EB4F2298-5CBC-414A-AB1C-96D543529E5F}" type="par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D678B944-1C60-F543-B0F7-F2F47376D418}" type="sib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96A3AF2A-CC4C-E34F-9FC2-3B9819B0299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DF6B3323-1135-CE42-9413-843416357710}" type="par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FDC6B141-1305-9742-AE9A-FA934E226F0E}" type="sib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39B81DAD-038E-6A44-B8ED-9D306DF7374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D380CF05-1AF7-C74F-96BA-BE5FBD0573F5}" type="par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A6BF0BFA-ECF0-A440-A403-2D2A3193DCEC}" type="sib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6DB32121-828C-004C-929E-FB7223109999}" type="pres">
      <dgm:prSet presAssocID="{E0568422-602E-1445-BFA2-EB4FF6F46478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2B55503A-DFA3-D648-B61D-779BE445AE60}" type="pres">
      <dgm:prSet presAssocID="{B436931A-CF6B-C84A-84B2-A585D69DD877}" presName="hierRoot2" presStyleCnt="0">
        <dgm:presLayoutVars>
          <dgm:hierBranch val="init"/>
        </dgm:presLayoutVars>
      </dgm:prSet>
      <dgm:spPr/>
    </dgm:pt>
    <dgm:pt modelId="{72487584-7185-C342-BBBD-7FBDD4C2E5D6}" type="pres">
      <dgm:prSet presAssocID="{B436931A-CF6B-C84A-84B2-A585D69DD877}" presName="rootComposite" presStyleCnt="0"/>
      <dgm:spPr/>
    </dgm:pt>
    <dgm:pt modelId="{98D6CF84-8AED-F34C-AB91-ADE708804F6D}" type="pres">
      <dgm:prSet presAssocID="{B436931A-CF6B-C84A-84B2-A585D69DD87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F506072-9BF4-634E-BFA9-E000150EF0B6}" type="pres">
      <dgm:prSet presAssocID="{B436931A-CF6B-C84A-84B2-A585D69DD877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43E83E41-8FD1-1D49-9ABD-571B90C29A10}" type="pres">
      <dgm:prSet presAssocID="{B436931A-CF6B-C84A-84B2-A585D69DD877}" presName="hierChild4" presStyleCnt="0"/>
      <dgm:spPr/>
    </dgm:pt>
    <dgm:pt modelId="{6C48F9BA-13D7-4849-94BD-5DD03E4D0F86}" type="pres">
      <dgm:prSet presAssocID="{EB4F2298-5CBC-414A-AB1C-96D543529E5F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62A5E82D-46CF-5C47-BBEA-1A5A54F1D157}" type="pres">
      <dgm:prSet presAssocID="{A5ABD1F5-3B90-784D-A950-A42E98AC1353}" presName="hierRoot2" presStyleCnt="0">
        <dgm:presLayoutVars>
          <dgm:hierBranch val="init"/>
        </dgm:presLayoutVars>
      </dgm:prSet>
      <dgm:spPr/>
    </dgm:pt>
    <dgm:pt modelId="{2BBD91B9-8D31-1344-9882-F7AAC78832C2}" type="pres">
      <dgm:prSet presAssocID="{A5ABD1F5-3B90-784D-A950-A42E98AC1353}" presName="rootComposite" presStyleCnt="0"/>
      <dgm:spPr/>
    </dgm:pt>
    <dgm:pt modelId="{5771A369-DA15-514E-A930-21428AA647AA}" type="pres">
      <dgm:prSet presAssocID="{A5ABD1F5-3B90-784D-A950-A42E98AC135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F0EB6-7BED-8540-9A3B-8FC721D08DDB}" type="pres">
      <dgm:prSet presAssocID="{A5ABD1F5-3B90-784D-A950-A42E98AC135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EFBA0122-DE5B-5644-9E24-B1E5EC452C5F}" type="pres">
      <dgm:prSet presAssocID="{A5ABD1F5-3B90-784D-A950-A42E98AC1353}" presName="hierChild4" presStyleCnt="0"/>
      <dgm:spPr/>
    </dgm:pt>
    <dgm:pt modelId="{F719C929-F3E4-A64D-BD9F-31417E9604CF}" type="pres">
      <dgm:prSet presAssocID="{A5ABD1F5-3B90-784D-A950-A42E98AC1353}" presName="hierChild5" presStyleCnt="0"/>
      <dgm:spPr/>
    </dgm:pt>
    <dgm:pt modelId="{D72DDFD4-7C4C-EE49-B1F7-8B472D6D9352}" type="pres">
      <dgm:prSet presAssocID="{DF6B3323-1135-CE42-9413-843416357710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5B7D5D6A-C918-1A40-B6AB-D0C2C46A4A7F}" type="pres">
      <dgm:prSet presAssocID="{96A3AF2A-CC4C-E34F-9FC2-3B9819B0299D}" presName="hierRoot2" presStyleCnt="0">
        <dgm:presLayoutVars>
          <dgm:hierBranch val="init"/>
        </dgm:presLayoutVars>
      </dgm:prSet>
      <dgm:spPr/>
    </dgm:pt>
    <dgm:pt modelId="{B4747794-3FAC-9447-95CD-796BF504208F}" type="pres">
      <dgm:prSet presAssocID="{96A3AF2A-CC4C-E34F-9FC2-3B9819B0299D}" presName="rootComposite" presStyleCnt="0"/>
      <dgm:spPr/>
    </dgm:pt>
    <dgm:pt modelId="{DD100FC4-E171-4B4F-A470-BFD10C0ACAD9}" type="pres">
      <dgm:prSet presAssocID="{96A3AF2A-CC4C-E34F-9FC2-3B9819B0299D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463F99-6DA4-364C-AADC-04C8BFA63C8E}" type="pres">
      <dgm:prSet presAssocID="{96A3AF2A-CC4C-E34F-9FC2-3B9819B0299D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249B08DA-BF62-484F-A7C3-B5B2456C35CB}" type="pres">
      <dgm:prSet presAssocID="{96A3AF2A-CC4C-E34F-9FC2-3B9819B0299D}" presName="hierChild4" presStyleCnt="0"/>
      <dgm:spPr/>
    </dgm:pt>
    <dgm:pt modelId="{B02EE27D-0CCB-A34C-BBA1-E891692E588A}" type="pres">
      <dgm:prSet presAssocID="{96A3AF2A-CC4C-E34F-9FC2-3B9819B0299D}" presName="hierChild5" presStyleCnt="0"/>
      <dgm:spPr/>
    </dgm:pt>
    <dgm:pt modelId="{5D52CE98-EE47-D64B-BA38-C2D24014498A}" type="pres">
      <dgm:prSet presAssocID="{D380CF05-1AF7-C74F-96BA-BE5FBD0573F5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6D22FBAC-184F-F847-BA5A-D76F21358E57}" type="pres">
      <dgm:prSet presAssocID="{39B81DAD-038E-6A44-B8ED-9D306DF73747}" presName="hierRoot2" presStyleCnt="0">
        <dgm:presLayoutVars>
          <dgm:hierBranch val="init"/>
        </dgm:presLayoutVars>
      </dgm:prSet>
      <dgm:spPr/>
    </dgm:pt>
    <dgm:pt modelId="{2A086D3C-7598-C049-82F1-A96B06697EA7}" type="pres">
      <dgm:prSet presAssocID="{39B81DAD-038E-6A44-B8ED-9D306DF73747}" presName="rootComposite" presStyleCnt="0"/>
      <dgm:spPr/>
    </dgm:pt>
    <dgm:pt modelId="{B37503ED-0C27-364C-AEED-0CD12994707F}" type="pres">
      <dgm:prSet presAssocID="{39B81DAD-038E-6A44-B8ED-9D306DF73747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D80A1D2-B760-2744-842E-7B44FA054742}" type="pres">
      <dgm:prSet presAssocID="{39B81DAD-038E-6A44-B8ED-9D306DF73747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BCDC348F-9A8B-654B-AA2E-EC6E1964A592}" type="pres">
      <dgm:prSet presAssocID="{39B81DAD-038E-6A44-B8ED-9D306DF73747}" presName="hierChild4" presStyleCnt="0"/>
      <dgm:spPr/>
    </dgm:pt>
    <dgm:pt modelId="{AD01D62F-7927-5B48-AC58-EEB059C57110}" type="pres">
      <dgm:prSet presAssocID="{39B81DAD-038E-6A44-B8ED-9D306DF73747}" presName="hierChild5" presStyleCnt="0"/>
      <dgm:spPr/>
    </dgm:pt>
    <dgm:pt modelId="{E58AE9C2-19BE-B54E-AE94-C91C5180789D}" type="pres">
      <dgm:prSet presAssocID="{B436931A-CF6B-C84A-84B2-A585D69DD877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1" destOrd="0" parTransId="{EC443DCA-1A0F-3041-A1DF-1A2E733C92EB}" sibTransId="{A0F1D557-282A-CE4B-9F12-BB2E3CB839B3}"/>
    <dgm:cxn modelId="{9AFCAC32-1A97-2347-90B5-7FBBA75FA285}" type="presOf" srcId="{A5ABD1F5-3B90-784D-A950-A42E98AC1353}" destId="{5771A369-DA15-514E-A930-21428AA647AA}" srcOrd="0" destOrd="0" presId="urn:microsoft.com/office/officeart/2005/8/layout/orgChart1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19AFB4D4-ACF7-C040-9C4A-FA61AF7D8470}" srcId="{B436931A-CF6B-C84A-84B2-A585D69DD877}" destId="{39B81DAD-038E-6A44-B8ED-9D306DF73747}" srcOrd="2" destOrd="0" parTransId="{D380CF05-1AF7-C74F-96BA-BE5FBD0573F5}" sibTransId="{A6BF0BFA-ECF0-A440-A403-2D2A3193DCEC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2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15AA5FE7-383D-FD4D-A10D-116E7A730A6D}" type="presOf" srcId="{96A3AF2A-CC4C-E34F-9FC2-3B9819B0299D}" destId="{5C463F99-6DA4-364C-AADC-04C8BFA63C8E}" srcOrd="1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ED2AD870-54EB-2A45-8DC5-D7AE569FA15A}" srcId="{B436931A-CF6B-C84A-84B2-A585D69DD877}" destId="{96A3AF2A-CC4C-E34F-9FC2-3B9819B0299D}" srcOrd="1" destOrd="0" parTransId="{DF6B3323-1135-CE42-9413-843416357710}" sibTransId="{FDC6B141-1305-9742-AE9A-FA934E226F0E}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EE83E5BB-395E-704F-B646-D9C031D10E02}" srcId="{B436931A-CF6B-C84A-84B2-A585D69DD877}" destId="{A5ABD1F5-3B90-784D-A950-A42E98AC1353}" srcOrd="0" destOrd="0" parTransId="{EB4F2298-5CBC-414A-AB1C-96D543529E5F}" sibTransId="{D678B944-1C60-F543-B0F7-F2F47376D418}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028674E3-A1D4-334B-8E79-46EC5AA82776}" type="presOf" srcId="{96A3AF2A-CC4C-E34F-9FC2-3B9819B0299D}" destId="{DD100FC4-E171-4B4F-A470-BFD10C0ACAD9}" srcOrd="0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FB0D3567-1FEB-344B-A654-B795C3DD7E16}" type="presOf" srcId="{B436931A-CF6B-C84A-84B2-A585D69DD877}" destId="{9F506072-9BF4-634E-BFA9-E000150EF0B6}" srcOrd="1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DD7DC4BF-C069-6B48-9575-38A30218582F}" type="presOf" srcId="{E0568422-602E-1445-BFA2-EB4FF6F46478}" destId="{6DB32121-828C-004C-929E-FB7223109999}" srcOrd="0" destOrd="0" presId="urn:microsoft.com/office/officeart/2005/8/layout/orgChart1"/>
    <dgm:cxn modelId="{37D52FDA-C960-0C4B-97B5-B5DF382206EC}" type="presOf" srcId="{D380CF05-1AF7-C74F-96BA-BE5FBD0573F5}" destId="{5D52CE98-EE47-D64B-BA38-C2D24014498A}" srcOrd="0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E9BD9E3D-EF5D-D749-BB7F-46A334C7CB3A}" srcId="{ADD0AB32-9A67-DF4E-883B-D5DF068BC7A6}" destId="{B436931A-CF6B-C84A-84B2-A585D69DD877}" srcOrd="3" destOrd="0" parTransId="{E0568422-602E-1445-BFA2-EB4FF6F46478}" sibTransId="{7C3F2FBC-9885-4542-9CDF-DF968E9581B4}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E947E97B-9850-0F4E-995A-D812ADC68C92}" type="presOf" srcId="{A5ABD1F5-3B90-784D-A950-A42E98AC1353}" destId="{C21F0EB6-7BED-8540-9A3B-8FC721D08DDB}" srcOrd="1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EB8155BE-9F61-1B48-8CE6-4AB4F15F732D}" type="presOf" srcId="{EB4F2298-5CBC-414A-AB1C-96D543529E5F}" destId="{6C48F9BA-13D7-4849-94BD-5DD03E4D0F86}" srcOrd="0" destOrd="0" presId="urn:microsoft.com/office/officeart/2005/8/layout/orgChart1"/>
    <dgm:cxn modelId="{B596E614-4AB7-E745-9082-02C68644A6B6}" type="presOf" srcId="{DF6B3323-1135-CE42-9413-843416357710}" destId="{D72DDFD4-7C4C-EE49-B1F7-8B472D6D9352}" srcOrd="0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8833B849-2D9B-F54D-8E66-B35A358011C8}" type="presOf" srcId="{39B81DAD-038E-6A44-B8ED-9D306DF73747}" destId="{B37503ED-0C27-364C-AEED-0CD12994707F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A3BB8293-A07A-024B-9F33-A05645161019}" type="presOf" srcId="{39B81DAD-038E-6A44-B8ED-9D306DF73747}" destId="{9D80A1D2-B760-2744-842E-7B44FA054742}" srcOrd="1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8DD6F151-88F9-8849-82D8-744F062BEB37}" type="presOf" srcId="{B436931A-CF6B-C84A-84B2-A585D69DD877}" destId="{98D6CF84-8AED-F34C-AB91-ADE708804F6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CF20553-C443-9341-9AF4-741A54B0B95C}" type="presParOf" srcId="{B9273BB1-9750-9146-8492-405035571B22}" destId="{3A01F7EE-7C04-5F4C-BD2D-81BE47F99C8B}" srcOrd="2" destOrd="0" presId="urn:microsoft.com/office/officeart/2005/8/layout/orgChart1"/>
    <dgm:cxn modelId="{B5881F8E-A6DD-3248-9277-908B2B0DB34D}" type="presParOf" srcId="{B9273BB1-9750-9146-8492-405035571B22}" destId="{F4FD2CB9-0569-C74B-8EFF-A27C99CABC99}" srcOrd="3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4" destOrd="0" presId="urn:microsoft.com/office/officeart/2005/8/layout/orgChart1"/>
    <dgm:cxn modelId="{A8752593-B2C9-A444-95AE-26997A0CB191}" type="presParOf" srcId="{B9273BB1-9750-9146-8492-405035571B22}" destId="{E005B04C-B085-4D4C-8D77-35BD224BE489}" srcOrd="5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79E3E92C-C9B6-A546-B5B3-8FCA5CCD83B8}" type="presParOf" srcId="{B9273BB1-9750-9146-8492-405035571B22}" destId="{6DB32121-828C-004C-929E-FB7223109999}" srcOrd="6" destOrd="0" presId="urn:microsoft.com/office/officeart/2005/8/layout/orgChart1"/>
    <dgm:cxn modelId="{D0D49ADA-B920-AF47-BA9B-2741BE222FE3}" type="presParOf" srcId="{B9273BB1-9750-9146-8492-405035571B22}" destId="{2B55503A-DFA3-D648-B61D-779BE445AE60}" srcOrd="7" destOrd="0" presId="urn:microsoft.com/office/officeart/2005/8/layout/orgChart1"/>
    <dgm:cxn modelId="{04D91C47-573B-054E-8994-0B8007B63606}" type="presParOf" srcId="{2B55503A-DFA3-D648-B61D-779BE445AE60}" destId="{72487584-7185-C342-BBBD-7FBDD4C2E5D6}" srcOrd="0" destOrd="0" presId="urn:microsoft.com/office/officeart/2005/8/layout/orgChart1"/>
    <dgm:cxn modelId="{AEE2C788-F057-8B42-A090-DD1F986746C1}" type="presParOf" srcId="{72487584-7185-C342-BBBD-7FBDD4C2E5D6}" destId="{98D6CF84-8AED-F34C-AB91-ADE708804F6D}" srcOrd="0" destOrd="0" presId="urn:microsoft.com/office/officeart/2005/8/layout/orgChart1"/>
    <dgm:cxn modelId="{180BE9A2-8BC1-0841-885A-092B10F02416}" type="presParOf" srcId="{72487584-7185-C342-BBBD-7FBDD4C2E5D6}" destId="{9F506072-9BF4-634E-BFA9-E000150EF0B6}" srcOrd="1" destOrd="0" presId="urn:microsoft.com/office/officeart/2005/8/layout/orgChart1"/>
    <dgm:cxn modelId="{92BD4235-A109-9745-BEEA-BFF0A614B737}" type="presParOf" srcId="{2B55503A-DFA3-D648-B61D-779BE445AE60}" destId="{43E83E41-8FD1-1D49-9ABD-571B90C29A10}" srcOrd="1" destOrd="0" presId="urn:microsoft.com/office/officeart/2005/8/layout/orgChart1"/>
    <dgm:cxn modelId="{F13C3A27-5318-C045-8C05-5987800AE8E6}" type="presParOf" srcId="{43E83E41-8FD1-1D49-9ABD-571B90C29A10}" destId="{6C48F9BA-13D7-4849-94BD-5DD03E4D0F86}" srcOrd="0" destOrd="0" presId="urn:microsoft.com/office/officeart/2005/8/layout/orgChart1"/>
    <dgm:cxn modelId="{D0A4D86B-457A-4E43-9510-B9D2CBF10AF7}" type="presParOf" srcId="{43E83E41-8FD1-1D49-9ABD-571B90C29A10}" destId="{62A5E82D-46CF-5C47-BBEA-1A5A54F1D157}" srcOrd="1" destOrd="0" presId="urn:microsoft.com/office/officeart/2005/8/layout/orgChart1"/>
    <dgm:cxn modelId="{57DD412A-1284-9745-A5FC-5ACC49EB0CCB}" type="presParOf" srcId="{62A5E82D-46CF-5C47-BBEA-1A5A54F1D157}" destId="{2BBD91B9-8D31-1344-9882-F7AAC78832C2}" srcOrd="0" destOrd="0" presId="urn:microsoft.com/office/officeart/2005/8/layout/orgChart1"/>
    <dgm:cxn modelId="{5018A3CD-469B-A246-9F4D-BF346CEFD6DA}" type="presParOf" srcId="{2BBD91B9-8D31-1344-9882-F7AAC78832C2}" destId="{5771A369-DA15-514E-A930-21428AA647AA}" srcOrd="0" destOrd="0" presId="urn:microsoft.com/office/officeart/2005/8/layout/orgChart1"/>
    <dgm:cxn modelId="{399F0868-73A9-CC4E-8773-5E776DC9749C}" type="presParOf" srcId="{2BBD91B9-8D31-1344-9882-F7AAC78832C2}" destId="{C21F0EB6-7BED-8540-9A3B-8FC721D08DDB}" srcOrd="1" destOrd="0" presId="urn:microsoft.com/office/officeart/2005/8/layout/orgChart1"/>
    <dgm:cxn modelId="{BF579F48-4AE1-3C4A-AE44-8B74D6355ED2}" type="presParOf" srcId="{62A5E82D-46CF-5C47-BBEA-1A5A54F1D157}" destId="{EFBA0122-DE5B-5644-9E24-B1E5EC452C5F}" srcOrd="1" destOrd="0" presId="urn:microsoft.com/office/officeart/2005/8/layout/orgChart1"/>
    <dgm:cxn modelId="{8B45E5F3-92F6-1940-A941-295B6CAC7717}" type="presParOf" srcId="{62A5E82D-46CF-5C47-BBEA-1A5A54F1D157}" destId="{F719C929-F3E4-A64D-BD9F-31417E9604CF}" srcOrd="2" destOrd="0" presId="urn:microsoft.com/office/officeart/2005/8/layout/orgChart1"/>
    <dgm:cxn modelId="{C98B2DA7-8CB0-A74E-996F-647EBD535E5B}" type="presParOf" srcId="{43E83E41-8FD1-1D49-9ABD-571B90C29A10}" destId="{D72DDFD4-7C4C-EE49-B1F7-8B472D6D9352}" srcOrd="2" destOrd="0" presId="urn:microsoft.com/office/officeart/2005/8/layout/orgChart1"/>
    <dgm:cxn modelId="{EA543A4C-E761-9441-83B8-3B5456961A4A}" type="presParOf" srcId="{43E83E41-8FD1-1D49-9ABD-571B90C29A10}" destId="{5B7D5D6A-C918-1A40-B6AB-D0C2C46A4A7F}" srcOrd="3" destOrd="0" presId="urn:microsoft.com/office/officeart/2005/8/layout/orgChart1"/>
    <dgm:cxn modelId="{BFFCD6DF-14A3-114E-89F2-345EEB9F0185}" type="presParOf" srcId="{5B7D5D6A-C918-1A40-B6AB-D0C2C46A4A7F}" destId="{B4747794-3FAC-9447-95CD-796BF504208F}" srcOrd="0" destOrd="0" presId="urn:microsoft.com/office/officeart/2005/8/layout/orgChart1"/>
    <dgm:cxn modelId="{D5AC66D8-DD32-6E41-A8D7-3ED1B331671F}" type="presParOf" srcId="{B4747794-3FAC-9447-95CD-796BF504208F}" destId="{DD100FC4-E171-4B4F-A470-BFD10C0ACAD9}" srcOrd="0" destOrd="0" presId="urn:microsoft.com/office/officeart/2005/8/layout/orgChart1"/>
    <dgm:cxn modelId="{BB02E0A8-BD74-3C41-A10D-22E322781AC0}" type="presParOf" srcId="{B4747794-3FAC-9447-95CD-796BF504208F}" destId="{5C463F99-6DA4-364C-AADC-04C8BFA63C8E}" srcOrd="1" destOrd="0" presId="urn:microsoft.com/office/officeart/2005/8/layout/orgChart1"/>
    <dgm:cxn modelId="{1E71A937-4BFB-A04A-B41D-F6DD29667C1F}" type="presParOf" srcId="{5B7D5D6A-C918-1A40-B6AB-D0C2C46A4A7F}" destId="{249B08DA-BF62-484F-A7C3-B5B2456C35CB}" srcOrd="1" destOrd="0" presId="urn:microsoft.com/office/officeart/2005/8/layout/orgChart1"/>
    <dgm:cxn modelId="{5D558E07-1775-E74F-833D-0B800C69C773}" type="presParOf" srcId="{5B7D5D6A-C918-1A40-B6AB-D0C2C46A4A7F}" destId="{B02EE27D-0CCB-A34C-BBA1-E891692E588A}" srcOrd="2" destOrd="0" presId="urn:microsoft.com/office/officeart/2005/8/layout/orgChart1"/>
    <dgm:cxn modelId="{AD5E7D66-A617-1C45-B2AF-03994CA90151}" type="presParOf" srcId="{43E83E41-8FD1-1D49-9ABD-571B90C29A10}" destId="{5D52CE98-EE47-D64B-BA38-C2D24014498A}" srcOrd="4" destOrd="0" presId="urn:microsoft.com/office/officeart/2005/8/layout/orgChart1"/>
    <dgm:cxn modelId="{C2A9DDA4-B7E8-5147-B645-1C2FDBADA899}" type="presParOf" srcId="{43E83E41-8FD1-1D49-9ABD-571B90C29A10}" destId="{6D22FBAC-184F-F847-BA5A-D76F21358E57}" srcOrd="5" destOrd="0" presId="urn:microsoft.com/office/officeart/2005/8/layout/orgChart1"/>
    <dgm:cxn modelId="{5B6DD561-35F4-DA47-93E9-092A4E30F463}" type="presParOf" srcId="{6D22FBAC-184F-F847-BA5A-D76F21358E57}" destId="{2A086D3C-7598-C049-82F1-A96B06697EA7}" srcOrd="0" destOrd="0" presId="urn:microsoft.com/office/officeart/2005/8/layout/orgChart1"/>
    <dgm:cxn modelId="{00CF0E91-AF9C-0A47-80C1-E17F06C434F8}" type="presParOf" srcId="{2A086D3C-7598-C049-82F1-A96B06697EA7}" destId="{B37503ED-0C27-364C-AEED-0CD12994707F}" srcOrd="0" destOrd="0" presId="urn:microsoft.com/office/officeart/2005/8/layout/orgChart1"/>
    <dgm:cxn modelId="{5A08613A-CA73-714D-B318-4549599AF432}" type="presParOf" srcId="{2A086D3C-7598-C049-82F1-A96B06697EA7}" destId="{9D80A1D2-B760-2744-842E-7B44FA054742}" srcOrd="1" destOrd="0" presId="urn:microsoft.com/office/officeart/2005/8/layout/orgChart1"/>
    <dgm:cxn modelId="{3092374A-0F3C-A146-88EB-2F740789CDC6}" type="presParOf" srcId="{6D22FBAC-184F-F847-BA5A-D76F21358E57}" destId="{BCDC348F-9A8B-654B-AA2E-EC6E1964A592}" srcOrd="1" destOrd="0" presId="urn:microsoft.com/office/officeart/2005/8/layout/orgChart1"/>
    <dgm:cxn modelId="{3C1DC680-D648-6C48-9BE5-8255642B789B}" type="presParOf" srcId="{6D22FBAC-184F-F847-BA5A-D76F21358E57}" destId="{AD01D62F-7927-5B48-AC58-EEB059C57110}" srcOrd="2" destOrd="0" presId="urn:microsoft.com/office/officeart/2005/8/layout/orgChart1"/>
    <dgm:cxn modelId="{88FD33A7-C7D3-0C43-B17B-E7C26F496E75}" type="presParOf" srcId="{2B55503A-DFA3-D648-B61D-779BE445AE60}" destId="{E58AE9C2-19BE-B54E-AE94-C91C5180789D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477030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477030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477030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30779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2571251" y="111562"/>
              </a:lnTo>
              <a:lnTo>
                <a:pt x="2571251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2CE98-EE47-D64B-BA38-C2D24014498A}">
      <dsp:nvSpPr>
        <dsp:cNvPr id="0" name=""/>
        <dsp:cNvSpPr/>
      </dsp:nvSpPr>
      <dsp:spPr>
        <a:xfrm>
          <a:off x="5191404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DDFD4-7C4C-EE49-B1F7-8B472D6D9352}">
      <dsp:nvSpPr>
        <dsp:cNvPr id="0" name=""/>
        <dsp:cNvSpPr/>
      </dsp:nvSpPr>
      <dsp:spPr>
        <a:xfrm>
          <a:off x="5191404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8F9BA-13D7-4849-94BD-5DD03E4D0F86}">
      <dsp:nvSpPr>
        <dsp:cNvPr id="0" name=""/>
        <dsp:cNvSpPr/>
      </dsp:nvSpPr>
      <dsp:spPr>
        <a:xfrm>
          <a:off x="5191404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32121-828C-004C-929E-FB7223109999}">
      <dsp:nvSpPr>
        <dsp:cNvPr id="0" name=""/>
        <dsp:cNvSpPr/>
      </dsp:nvSpPr>
      <dsp:spPr>
        <a:xfrm>
          <a:off x="4330779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1285625" y="111562"/>
              </a:lnTo>
              <a:lnTo>
                <a:pt x="1285625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3905779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3905779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3905779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285059" y="533103"/>
          <a:ext cx="91440" cy="223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2620153" y="1287478"/>
          <a:ext cx="159375" cy="426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0627"/>
              </a:lnTo>
              <a:lnTo>
                <a:pt x="159375" y="42606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2620153" y="1287478"/>
          <a:ext cx="159375" cy="350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51"/>
              </a:lnTo>
              <a:lnTo>
                <a:pt x="159375" y="3506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2620153" y="1287478"/>
          <a:ext cx="159375" cy="275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76"/>
              </a:lnTo>
              <a:lnTo>
                <a:pt x="159375" y="27518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2620153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2620153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2620153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3045153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1285625" y="0"/>
              </a:moveTo>
              <a:lnTo>
                <a:pt x="1285625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334527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334527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1759528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2571251" y="0"/>
              </a:moveTo>
              <a:lnTo>
                <a:pt x="2571251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99529" y="1853"/>
          <a:ext cx="1062500" cy="531250"/>
        </a:xfrm>
        <a:prstGeom prst="rect">
          <a:avLst/>
        </a:prstGeom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e</a:t>
          </a:r>
          <a:r>
            <a:rPr lang="zh-TW" altLang="en-US" sz="1400" kern="1200" dirty="0" smtClean="0"/>
            <a:t>偏鄉教育庫</a:t>
          </a:r>
          <a:endParaRPr lang="zh-TW" altLang="en-US" sz="1400" kern="1200" dirty="0"/>
        </a:p>
      </dsp:txBody>
      <dsp:txXfrm>
        <a:off x="3799529" y="1853"/>
        <a:ext cx="1062500" cy="531250"/>
      </dsp:txXfrm>
    </dsp:sp>
    <dsp:sp modelId="{189FAC32-EC0E-CE4C-9CD4-CCE4EF80DACD}">
      <dsp:nvSpPr>
        <dsp:cNvPr id="0" name=""/>
        <dsp:cNvSpPr/>
      </dsp:nvSpPr>
      <dsp:spPr>
        <a:xfrm>
          <a:off x="1228277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u="none" kern="1200" dirty="0" smtClean="0"/>
            <a:t>會員</a:t>
          </a:r>
          <a:endParaRPr lang="zh-TW" altLang="en-US" sz="1400" u="none" kern="1200" dirty="0"/>
        </a:p>
      </dsp:txBody>
      <dsp:txXfrm>
        <a:off x="1228277" y="756228"/>
        <a:ext cx="1062500" cy="531250"/>
      </dsp:txXfrm>
    </dsp:sp>
    <dsp:sp modelId="{DA9D7244-B94E-6C48-A3A3-90BEB7A7837F}">
      <dsp:nvSpPr>
        <dsp:cNvPr id="0" name=""/>
        <dsp:cNvSpPr/>
      </dsp:nvSpPr>
      <dsp:spPr>
        <a:xfrm>
          <a:off x="1493902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註冊會員</a:t>
          </a:r>
          <a:endParaRPr lang="zh-TW" altLang="en-US" sz="1400" kern="1200" dirty="0"/>
        </a:p>
      </dsp:txBody>
      <dsp:txXfrm>
        <a:off x="1493902" y="1510603"/>
        <a:ext cx="1062500" cy="531250"/>
      </dsp:txXfrm>
    </dsp:sp>
    <dsp:sp modelId="{9542C099-AF93-F343-B945-CF2A28705760}">
      <dsp:nvSpPr>
        <dsp:cNvPr id="0" name=""/>
        <dsp:cNvSpPr/>
      </dsp:nvSpPr>
      <dsp:spPr>
        <a:xfrm>
          <a:off x="1493902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編輯資料</a:t>
          </a:r>
          <a:endParaRPr lang="zh-TW" altLang="en-US" sz="1400" kern="1200" dirty="0"/>
        </a:p>
      </dsp:txBody>
      <dsp:txXfrm>
        <a:off x="1493902" y="2264979"/>
        <a:ext cx="1062500" cy="531250"/>
      </dsp:txXfrm>
    </dsp:sp>
    <dsp:sp modelId="{BEE70804-8991-2E45-BE82-D6DB798EBDE8}">
      <dsp:nvSpPr>
        <dsp:cNvPr id="0" name=""/>
        <dsp:cNvSpPr/>
      </dsp:nvSpPr>
      <dsp:spPr>
        <a:xfrm>
          <a:off x="2513903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瀏覽資訊</a:t>
          </a:r>
          <a:endParaRPr lang="zh-TW" altLang="en-US" sz="1400" kern="1200" dirty="0"/>
        </a:p>
      </dsp:txBody>
      <dsp:txXfrm>
        <a:off x="2513903" y="756228"/>
        <a:ext cx="1062500" cy="531250"/>
      </dsp:txXfrm>
    </dsp:sp>
    <dsp:sp modelId="{761EDB41-D2CD-9C47-9B19-16980597B408}">
      <dsp:nvSpPr>
        <dsp:cNvPr id="0" name=""/>
        <dsp:cNvSpPr/>
      </dsp:nvSpPr>
      <dsp:spPr>
        <a:xfrm>
          <a:off x="2779528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掃描條碼</a:t>
          </a:r>
          <a:endParaRPr lang="zh-TW" altLang="en-US" sz="1400" kern="1200" dirty="0"/>
        </a:p>
      </dsp:txBody>
      <dsp:txXfrm>
        <a:off x="2779528" y="1510603"/>
        <a:ext cx="1062500" cy="531250"/>
      </dsp:txXfrm>
    </dsp:sp>
    <dsp:sp modelId="{2B8F229F-F2A5-6E40-B109-33AA17D2FB35}">
      <dsp:nvSpPr>
        <dsp:cNvPr id="0" name=""/>
        <dsp:cNvSpPr/>
      </dsp:nvSpPr>
      <dsp:spPr>
        <a:xfrm>
          <a:off x="2779528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選擇類別</a:t>
          </a:r>
          <a:endParaRPr lang="zh-TW" altLang="en-US" sz="1400" kern="1200" dirty="0"/>
        </a:p>
      </dsp:txBody>
      <dsp:txXfrm>
        <a:off x="2779528" y="2264979"/>
        <a:ext cx="1062500" cy="531250"/>
      </dsp:txXfrm>
    </dsp:sp>
    <dsp:sp modelId="{17F50F62-8A9D-D84D-B278-E8B3E2B241A8}">
      <dsp:nvSpPr>
        <dsp:cNvPr id="0" name=""/>
        <dsp:cNvSpPr/>
      </dsp:nvSpPr>
      <dsp:spPr>
        <a:xfrm>
          <a:off x="2779528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瀏覽文章</a:t>
          </a:r>
          <a:endParaRPr lang="zh-TW" altLang="en-US" sz="1400" kern="1200" dirty="0"/>
        </a:p>
      </dsp:txBody>
      <dsp:txXfrm>
        <a:off x="2779528" y="3019354"/>
        <a:ext cx="1062500" cy="531250"/>
      </dsp:txXfrm>
    </dsp:sp>
    <dsp:sp modelId="{1B3A61D1-9A35-D745-B1B7-88D0A6D5B780}">
      <dsp:nvSpPr>
        <dsp:cNvPr id="0" name=""/>
        <dsp:cNvSpPr/>
      </dsp:nvSpPr>
      <dsp:spPr>
        <a:xfrm>
          <a:off x="2779528" y="377372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瀏覽收藏</a:t>
          </a:r>
          <a:endParaRPr lang="zh-TW" altLang="en-US" sz="1400" kern="1200" dirty="0"/>
        </a:p>
      </dsp:txBody>
      <dsp:txXfrm>
        <a:off x="2779528" y="3773729"/>
        <a:ext cx="1062500" cy="531250"/>
      </dsp:txXfrm>
    </dsp:sp>
    <dsp:sp modelId="{66B6F302-43BE-40D5-9F35-40632CC2EB0F}">
      <dsp:nvSpPr>
        <dsp:cNvPr id="0" name=""/>
        <dsp:cNvSpPr/>
      </dsp:nvSpPr>
      <dsp:spPr>
        <a:xfrm>
          <a:off x="2779528" y="4528105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查看贊助</a:t>
          </a:r>
          <a:endParaRPr lang="zh-TW" altLang="en-US" sz="1400" kern="1200" dirty="0"/>
        </a:p>
      </dsp:txBody>
      <dsp:txXfrm>
        <a:off x="2779528" y="4528105"/>
        <a:ext cx="1062500" cy="531250"/>
      </dsp:txXfrm>
    </dsp:sp>
    <dsp:sp modelId="{AD0A96B4-58AD-2549-BC67-D46253C24749}">
      <dsp:nvSpPr>
        <dsp:cNvPr id="0" name=""/>
        <dsp:cNvSpPr/>
      </dsp:nvSpPr>
      <dsp:spPr>
        <a:xfrm>
          <a:off x="2779528" y="5282480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2779528" y="5282480"/>
        <a:ext cx="1062500" cy="531250"/>
      </dsp:txXfrm>
    </dsp:sp>
    <dsp:sp modelId="{5FD75EE5-1AF3-CE4C-BFE1-83610D276BC1}">
      <dsp:nvSpPr>
        <dsp:cNvPr id="0" name=""/>
        <dsp:cNvSpPr/>
      </dsp:nvSpPr>
      <dsp:spPr>
        <a:xfrm>
          <a:off x="3799529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資訊查詢</a:t>
          </a:r>
          <a:endParaRPr lang="zh-TW" altLang="en-US" sz="1400" kern="1200" dirty="0"/>
        </a:p>
      </dsp:txBody>
      <dsp:txXfrm>
        <a:off x="3799529" y="756228"/>
        <a:ext cx="1062500" cy="531250"/>
      </dsp:txXfrm>
    </dsp:sp>
    <dsp:sp modelId="{CC9A3C50-EBCB-E54A-83C3-9FEA96C64727}">
      <dsp:nvSpPr>
        <dsp:cNvPr id="0" name=""/>
        <dsp:cNvSpPr/>
      </dsp:nvSpPr>
      <dsp:spPr>
        <a:xfrm>
          <a:off x="4065154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篩選條件</a:t>
          </a:r>
          <a:endParaRPr lang="zh-TW" altLang="en-US" sz="1400" kern="1200" dirty="0"/>
        </a:p>
      </dsp:txBody>
      <dsp:txXfrm>
        <a:off x="4065154" y="1510603"/>
        <a:ext cx="1062500" cy="531250"/>
      </dsp:txXfrm>
    </dsp:sp>
    <dsp:sp modelId="{0D9A3410-658C-7D4D-B92E-67D09EA2EBF4}">
      <dsp:nvSpPr>
        <dsp:cNvPr id="0" name=""/>
        <dsp:cNvSpPr/>
      </dsp:nvSpPr>
      <dsp:spPr>
        <a:xfrm>
          <a:off x="4065154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查詢文章</a:t>
          </a:r>
          <a:endParaRPr lang="zh-TW" altLang="en-US" sz="1400" kern="1200" dirty="0"/>
        </a:p>
      </dsp:txBody>
      <dsp:txXfrm>
        <a:off x="4065154" y="2264979"/>
        <a:ext cx="1062500" cy="531250"/>
      </dsp:txXfrm>
    </dsp:sp>
    <dsp:sp modelId="{CAFCB684-A9A8-EA44-8836-C269E6D9F2ED}">
      <dsp:nvSpPr>
        <dsp:cNvPr id="0" name=""/>
        <dsp:cNvSpPr/>
      </dsp:nvSpPr>
      <dsp:spPr>
        <a:xfrm>
          <a:off x="4065154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查詢作者</a:t>
          </a:r>
          <a:endParaRPr lang="zh-TW" altLang="en-US" sz="1400" kern="1200" dirty="0"/>
        </a:p>
      </dsp:txBody>
      <dsp:txXfrm>
        <a:off x="4065154" y="3019354"/>
        <a:ext cx="1062500" cy="531250"/>
      </dsp:txXfrm>
    </dsp:sp>
    <dsp:sp modelId="{98D6CF84-8AED-F34C-AB91-ADE708804F6D}">
      <dsp:nvSpPr>
        <dsp:cNvPr id="0" name=""/>
        <dsp:cNvSpPr/>
      </dsp:nvSpPr>
      <dsp:spPr>
        <a:xfrm>
          <a:off x="5085154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文章管理</a:t>
          </a:r>
          <a:endParaRPr lang="zh-TW" altLang="en-US" sz="1400" kern="1200" dirty="0"/>
        </a:p>
      </dsp:txBody>
      <dsp:txXfrm>
        <a:off x="5085154" y="756228"/>
        <a:ext cx="1062500" cy="531250"/>
      </dsp:txXfrm>
    </dsp:sp>
    <dsp:sp modelId="{5771A369-DA15-514E-A930-21428AA647AA}">
      <dsp:nvSpPr>
        <dsp:cNvPr id="0" name=""/>
        <dsp:cNvSpPr/>
      </dsp:nvSpPr>
      <dsp:spPr>
        <a:xfrm>
          <a:off x="5350779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撰寫文章</a:t>
          </a:r>
          <a:endParaRPr lang="zh-TW" altLang="en-US" sz="1400" kern="1200" dirty="0"/>
        </a:p>
      </dsp:txBody>
      <dsp:txXfrm>
        <a:off x="5350779" y="1510603"/>
        <a:ext cx="1062500" cy="531250"/>
      </dsp:txXfrm>
    </dsp:sp>
    <dsp:sp modelId="{DD100FC4-E171-4B4F-A470-BFD10C0ACAD9}">
      <dsp:nvSpPr>
        <dsp:cNvPr id="0" name=""/>
        <dsp:cNvSpPr/>
      </dsp:nvSpPr>
      <dsp:spPr>
        <a:xfrm>
          <a:off x="5350779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提交文章</a:t>
          </a:r>
          <a:endParaRPr lang="zh-TW" altLang="en-US" sz="1400" kern="1200" dirty="0"/>
        </a:p>
      </dsp:txBody>
      <dsp:txXfrm>
        <a:off x="5350779" y="2264979"/>
        <a:ext cx="1062500" cy="531250"/>
      </dsp:txXfrm>
    </dsp:sp>
    <dsp:sp modelId="{B37503ED-0C27-364C-AEED-0CD12994707F}">
      <dsp:nvSpPr>
        <dsp:cNvPr id="0" name=""/>
        <dsp:cNvSpPr/>
      </dsp:nvSpPr>
      <dsp:spPr>
        <a:xfrm>
          <a:off x="5350779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編輯文章</a:t>
          </a:r>
          <a:endParaRPr lang="zh-TW" altLang="en-US" sz="1400" kern="1200" dirty="0"/>
        </a:p>
      </dsp:txBody>
      <dsp:txXfrm>
        <a:off x="5350779" y="3019354"/>
        <a:ext cx="1062500" cy="531250"/>
      </dsp:txXfrm>
    </dsp:sp>
    <dsp:sp modelId="{A285CF91-B082-8E4B-B573-43F9F5A77A05}">
      <dsp:nvSpPr>
        <dsp:cNvPr id="0" name=""/>
        <dsp:cNvSpPr/>
      </dsp:nvSpPr>
      <dsp:spPr>
        <a:xfrm>
          <a:off x="6370780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後臺管理</a:t>
          </a:r>
          <a:endParaRPr lang="zh-TW" altLang="en-US" sz="1400" kern="1200" dirty="0"/>
        </a:p>
      </dsp:txBody>
      <dsp:txXfrm>
        <a:off x="6370780" y="756228"/>
        <a:ext cx="1062500" cy="531250"/>
      </dsp:txXfrm>
    </dsp:sp>
    <dsp:sp modelId="{86FC84C7-DCA1-E740-AA31-D4ECA8B122DC}">
      <dsp:nvSpPr>
        <dsp:cNvPr id="0" name=""/>
        <dsp:cNvSpPr/>
      </dsp:nvSpPr>
      <dsp:spPr>
        <a:xfrm>
          <a:off x="6636405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管理會員</a:t>
          </a:r>
          <a:endParaRPr lang="zh-TW" altLang="en-US" sz="1400" kern="1200" dirty="0"/>
        </a:p>
      </dsp:txBody>
      <dsp:txXfrm>
        <a:off x="6636405" y="1510603"/>
        <a:ext cx="1062500" cy="531250"/>
      </dsp:txXfrm>
    </dsp:sp>
    <dsp:sp modelId="{A856172B-2207-434B-A604-955B98885E7C}">
      <dsp:nvSpPr>
        <dsp:cNvPr id="0" name=""/>
        <dsp:cNvSpPr/>
      </dsp:nvSpPr>
      <dsp:spPr>
        <a:xfrm>
          <a:off x="6636405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審核文章</a:t>
          </a:r>
          <a:endParaRPr lang="zh-TW" altLang="en-US" sz="1400" kern="1200" dirty="0"/>
        </a:p>
      </dsp:txBody>
      <dsp:txXfrm>
        <a:off x="6636405" y="2264979"/>
        <a:ext cx="1062500" cy="531250"/>
      </dsp:txXfrm>
    </dsp:sp>
    <dsp:sp modelId="{3A89BA95-47E2-254B-9133-91F0F92105F2}">
      <dsp:nvSpPr>
        <dsp:cNvPr id="0" name=""/>
        <dsp:cNvSpPr/>
      </dsp:nvSpPr>
      <dsp:spPr>
        <a:xfrm>
          <a:off x="6636405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分析趨勢</a:t>
          </a:r>
          <a:endParaRPr lang="zh-TW" altLang="en-US" sz="1400" kern="1200" dirty="0"/>
        </a:p>
      </dsp:txBody>
      <dsp:txXfrm>
        <a:off x="6636405" y="3019354"/>
        <a:ext cx="1062500" cy="5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0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18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1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1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2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9.wdp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microsoft.com/office/2007/relationships/hdphoto" Target="../media/hdphoto21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microsoft.com/office/2007/relationships/hdphoto" Target="../media/hdphoto19.wdp"/><Relationship Id="rId5" Type="http://schemas.microsoft.com/office/2007/relationships/hdphoto" Target="../media/hdphoto20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microsoft.com/office/2007/relationships/hdphoto" Target="../media/hdphoto27.wdp"/><Relationship Id="rId26" Type="http://schemas.openxmlformats.org/officeDocument/2006/relationships/image" Target="../media/image38.tiff"/><Relationship Id="rId3" Type="http://schemas.openxmlformats.org/officeDocument/2006/relationships/notesSlide" Target="../notesSlides/notesSlide19.xml"/><Relationship Id="rId21" Type="http://schemas.microsoft.com/office/2007/relationships/hdphoto" Target="../media/hdphoto28.wdp"/><Relationship Id="rId7" Type="http://schemas.openxmlformats.org/officeDocument/2006/relationships/image" Target="../media/image27.png"/><Relationship Id="rId12" Type="http://schemas.microsoft.com/office/2007/relationships/hdphoto" Target="../media/hdphoto25.wdp"/><Relationship Id="rId17" Type="http://schemas.openxmlformats.org/officeDocument/2006/relationships/image" Target="../media/image33.png"/><Relationship Id="rId25" Type="http://schemas.microsoft.com/office/2007/relationships/hdphoto" Target="../media/hdphoto30.wdp"/><Relationship Id="rId33" Type="http://schemas.microsoft.com/office/2007/relationships/hdphoto" Target="../media/hdphoto34.wdp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2.jpeg"/><Relationship Id="rId20" Type="http://schemas.openxmlformats.org/officeDocument/2006/relationships/image" Target="../media/image35.png"/><Relationship Id="rId29" Type="http://schemas.microsoft.com/office/2007/relationships/hdphoto" Target="../media/hdphoto31.wdp"/><Relationship Id="rId1" Type="http://schemas.openxmlformats.org/officeDocument/2006/relationships/tags" Target="../tags/tag4.xml"/><Relationship Id="rId6" Type="http://schemas.microsoft.com/office/2007/relationships/hdphoto" Target="../media/hdphoto22.wdp"/><Relationship Id="rId11" Type="http://schemas.openxmlformats.org/officeDocument/2006/relationships/image" Target="../media/image29.png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microsoft.com/office/2007/relationships/hdphoto" Target="../media/hdphoto29.wdp"/><Relationship Id="rId28" Type="http://schemas.openxmlformats.org/officeDocument/2006/relationships/image" Target="../media/image40.png"/><Relationship Id="rId10" Type="http://schemas.microsoft.com/office/2007/relationships/hdphoto" Target="../media/hdphoto24.wdp"/><Relationship Id="rId19" Type="http://schemas.openxmlformats.org/officeDocument/2006/relationships/image" Target="../media/image34.png"/><Relationship Id="rId31" Type="http://schemas.microsoft.com/office/2007/relationships/hdphoto" Target="../media/hdphoto33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microsoft.com/office/2007/relationships/hdphoto" Target="../media/hdphoto26.wdp"/><Relationship Id="rId22" Type="http://schemas.openxmlformats.org/officeDocument/2006/relationships/image" Target="../media/image36.png"/><Relationship Id="rId27" Type="http://schemas.openxmlformats.org/officeDocument/2006/relationships/image" Target="../media/image39.tiff"/><Relationship Id="rId30" Type="http://schemas.microsoft.com/office/2007/relationships/hdphoto" Target="../media/hdphoto32.wdp"/><Relationship Id="rId8" Type="http://schemas.microsoft.com/office/2007/relationships/hdphoto" Target="../media/hdphoto2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tiff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3.png"/><Relationship Id="rId18" Type="http://schemas.microsoft.com/office/2007/relationships/hdphoto" Target="../media/hdphoto15.wdp"/><Relationship Id="rId3" Type="http://schemas.openxmlformats.org/officeDocument/2006/relationships/image" Target="../media/image9.jpg"/><Relationship Id="rId21" Type="http://schemas.openxmlformats.org/officeDocument/2006/relationships/image" Target="../media/image17.png"/><Relationship Id="rId7" Type="http://schemas.microsoft.com/office/2007/relationships/hdphoto" Target="../media/hdphoto9.wdp"/><Relationship Id="rId12" Type="http://schemas.microsoft.com/office/2007/relationships/hdphoto" Target="../media/hdphoto12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microsoft.com/office/2007/relationships/hdphoto" Target="../media/hdphoto14.wdp"/><Relationship Id="rId20" Type="http://schemas.microsoft.com/office/2007/relationships/hdphoto" Target="../media/hdphoto16.wdp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11" Type="http://schemas.openxmlformats.org/officeDocument/2006/relationships/image" Target="../media/image12.png"/><Relationship Id="rId5" Type="http://schemas.microsoft.com/office/2007/relationships/hdphoto" Target="../media/hdphoto7.wdp"/><Relationship Id="rId15" Type="http://schemas.openxmlformats.org/officeDocument/2006/relationships/image" Target="../media/image14.png"/><Relationship Id="rId10" Type="http://schemas.openxmlformats.org/officeDocument/2006/relationships/image" Target="../media/image11.tiff"/><Relationship Id="rId19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microsoft.com/office/2007/relationships/hdphoto" Target="../media/hdphoto11.wdp"/><Relationship Id="rId14" Type="http://schemas.microsoft.com/office/2007/relationships/hdphoto" Target="../media/hdphoto13.wdp"/><Relationship Id="rId22" Type="http://schemas.microsoft.com/office/2007/relationships/hdphoto" Target="../media/hdphoto1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6983" y="4195205"/>
            <a:ext cx="305003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0551047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劉豐銘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黃昭婷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0551103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許百加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61802" y="4195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76983" y="53955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組別：第八組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5" b="93846" l="10000" r="90000"/>
                    </a14:imgEffect>
                  </a14:imgLayer>
                </a14:imgProps>
              </a:ext>
            </a:extLst>
          </a:blip>
          <a:srcRect b="22874"/>
          <a:stretch/>
        </p:blipFill>
        <p:spPr>
          <a:xfrm>
            <a:off x="3447558" y="4176339"/>
            <a:ext cx="527790" cy="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943575"/>
              </p:ext>
            </p:extLst>
          </p:nvPr>
        </p:nvGraphicFramePr>
        <p:xfrm>
          <a:off x="1514803" y="2133845"/>
          <a:ext cx="916239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55098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15024"/>
              </p:ext>
            </p:extLst>
          </p:nvPr>
        </p:nvGraphicFramePr>
        <p:xfrm>
          <a:off x="1524000" y="1551589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會員可謂店家或景點撰寫文章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56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246"/>
              </p:ext>
            </p:extLst>
          </p:nvPr>
        </p:nvGraphicFramePr>
        <p:xfrm>
          <a:off x="1119352" y="1127235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9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66695"/>
              </p:ext>
            </p:extLst>
          </p:nvPr>
        </p:nvGraphicFramePr>
        <p:xfrm>
          <a:off x="1580888" y="1914984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4312"/>
              </p:ext>
            </p:extLst>
          </p:nvPr>
        </p:nvGraphicFramePr>
        <p:xfrm>
          <a:off x="1219200" y="1409698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3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1973719" y="1443199"/>
            <a:ext cx="8244563" cy="3971603"/>
            <a:chOff x="1269046" y="2152538"/>
            <a:chExt cx="8244563" cy="3971603"/>
          </a:xfrm>
        </p:grpSpPr>
        <p:sp>
          <p:nvSpPr>
            <p:cNvPr id="5" name="矩形 4"/>
            <p:cNvSpPr/>
            <p:nvPr/>
          </p:nvSpPr>
          <p:spPr>
            <a:xfrm>
              <a:off x="5279175" y="4123891"/>
              <a:ext cx="3736238" cy="2000250"/>
            </a:xfrm>
            <a:prstGeom prst="rect">
              <a:avLst/>
            </a:prstGeom>
            <a:solidFill>
              <a:schemeClr val="bg1"/>
            </a:solidFill>
            <a:ln w="19050" cmpd="dbl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4653475" y="3744509"/>
              <a:ext cx="1560108" cy="1431008"/>
              <a:chOff x="4444920" y="3652570"/>
              <a:chExt cx="1560108" cy="143100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/>
              <a:srcRect l="29260" r="34102"/>
              <a:stretch/>
            </p:blipFill>
            <p:spPr>
              <a:xfrm>
                <a:off x="4603564" y="3652570"/>
                <a:ext cx="860020" cy="1102114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4444920" y="4714246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Web Server</a:t>
                </a:r>
              </a:p>
            </p:txBody>
          </p:sp>
        </p:grpSp>
        <p:sp>
          <p:nvSpPr>
            <p:cNvPr id="9" name="雲形 8"/>
            <p:cNvSpPr/>
            <p:nvPr/>
          </p:nvSpPr>
          <p:spPr>
            <a:xfrm>
              <a:off x="2757488" y="2152538"/>
              <a:ext cx="1717487" cy="112871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 Internet</a:t>
              </a:r>
              <a:endParaRPr kumimoji="1" lang="zh-TW" altLang="en-US" b="1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2434301" y="3157538"/>
              <a:ext cx="542261" cy="5715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 flipV="1">
              <a:off x="4300538" y="3111453"/>
              <a:ext cx="657225" cy="617585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6139195" y="4330769"/>
              <a:ext cx="2591732" cy="1135260"/>
              <a:chOff x="5963544" y="4354291"/>
              <a:chExt cx="2591732" cy="1135260"/>
            </a:xfrm>
          </p:grpSpPr>
          <p:pic>
            <p:nvPicPr>
              <p:cNvPr id="13" name="內容版面配置區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333" b="65667" l="13125" r="18194">
                            <a14:foregroundMark x1="15208" y1="55778" x2="15694" y2="57889"/>
                            <a14:foregroundMark x1="15972" y1="55778" x2="16458" y2="57222"/>
                            <a14:foregroundMark x1="14028" y1="59889" x2="17222" y2="61444"/>
                            <a14:foregroundMark x1="16597" y1="59556" x2="16806" y2="64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13" t="54250" r="81125" b="32944"/>
              <a:stretch/>
            </p:blipFill>
            <p:spPr>
              <a:xfrm>
                <a:off x="7652890" y="4354291"/>
                <a:ext cx="902386" cy="113526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08" t="57955" r="52509" b="17500"/>
              <a:stretch/>
            </p:blipFill>
            <p:spPr>
              <a:xfrm>
                <a:off x="5963544" y="4368578"/>
                <a:ext cx="1005858" cy="996630"/>
              </a:xfrm>
              <a:prstGeom prst="rect">
                <a:avLst/>
              </a:prstGeom>
            </p:spPr>
          </p:pic>
          <p:cxnSp>
            <p:nvCxnSpPr>
              <p:cNvPr id="15" name="直線箭頭接點 14"/>
              <p:cNvCxnSpPr/>
              <p:nvPr/>
            </p:nvCxnSpPr>
            <p:spPr>
              <a:xfrm>
                <a:off x="7025850" y="4898399"/>
                <a:ext cx="627040" cy="0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字方塊 15"/>
            <p:cNvSpPr txBox="1"/>
            <p:nvPr/>
          </p:nvSpPr>
          <p:spPr>
            <a:xfrm>
              <a:off x="5843587" y="5300555"/>
              <a:ext cx="1712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Management Side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953501" y="5319374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SQL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6642125" y="2722490"/>
              <a:ext cx="2530790" cy="1608279"/>
              <a:chOff x="6642125" y="2722490"/>
              <a:chExt cx="2530790" cy="1608279"/>
            </a:xfrm>
          </p:grpSpPr>
          <p:cxnSp>
            <p:nvCxnSpPr>
              <p:cNvPr id="19" name="肘形接點 18"/>
              <p:cNvCxnSpPr/>
              <p:nvPr/>
            </p:nvCxnSpPr>
            <p:spPr>
              <a:xfrm rot="5400000" flipH="1" flipV="1">
                <a:off x="6635327" y="3242320"/>
                <a:ext cx="1095247" cy="1081652"/>
              </a:xfrm>
              <a:prstGeom prst="bentConnector3">
                <a:avLst>
                  <a:gd name="adj1" fmla="val 99571"/>
                </a:avLst>
              </a:prstGeom>
              <a:ln w="25400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群組 19"/>
              <p:cNvGrpSpPr/>
              <p:nvPr/>
            </p:nvGrpSpPr>
            <p:grpSpPr>
              <a:xfrm>
                <a:off x="7612807" y="2722490"/>
                <a:ext cx="1560108" cy="1245322"/>
                <a:chOff x="7612807" y="2722490"/>
                <a:chExt cx="1560108" cy="1245322"/>
              </a:xfrm>
            </p:grpSpPr>
            <p:sp>
              <p:nvSpPr>
                <p:cNvPr id="21" name="文字方塊 20"/>
                <p:cNvSpPr txBox="1"/>
                <p:nvPr/>
              </p:nvSpPr>
              <p:spPr>
                <a:xfrm>
                  <a:off x="7612807" y="3598480"/>
                  <a:ext cx="15601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b="1" dirty="0" smtClean="0">
                      <a:latin typeface="Microsoft JhengHei" charset="-120"/>
                      <a:ea typeface="Microsoft JhengHei" charset="-120"/>
                      <a:cs typeface="Microsoft JhengHei" charset="-120"/>
                    </a:rPr>
                    <a:t>Manager</a:t>
                  </a:r>
                  <a:endPara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endParaRPr>
                </a:p>
              </p:txBody>
            </p:sp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3590" y="2722490"/>
                  <a:ext cx="987291" cy="9753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群組 22"/>
            <p:cNvGrpSpPr/>
            <p:nvPr/>
          </p:nvGrpSpPr>
          <p:grpSpPr>
            <a:xfrm>
              <a:off x="1269046" y="3839728"/>
              <a:ext cx="1617145" cy="1124034"/>
              <a:chOff x="1269046" y="3839728"/>
              <a:chExt cx="1617145" cy="1124034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1326083" y="4594430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Customer</a:t>
                </a:r>
              </a:p>
            </p:txBody>
          </p:sp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77533" y="3969886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88083" y="397306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9046" y="384621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95794" y="3839728"/>
                <a:ext cx="698108" cy="689672"/>
              </a:xfrm>
              <a:prstGeom prst="rect">
                <a:avLst/>
              </a:prstGeom>
            </p:spPr>
          </p:pic>
        </p:grpSp>
      </p:grpSp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系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統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架構圖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5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使用者案例圖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36193" y="1229360"/>
            <a:ext cx="8987073" cy="4673599"/>
            <a:chOff x="1736193" y="1229360"/>
            <a:chExt cx="8987073" cy="4673599"/>
          </a:xfrm>
        </p:grpSpPr>
        <p:sp>
          <p:nvSpPr>
            <p:cNvPr id="50" name="ïšḻïďê-Rectangle 2"/>
            <p:cNvSpPr/>
            <p:nvPr/>
          </p:nvSpPr>
          <p:spPr>
            <a:xfrm>
              <a:off x="3200400" y="1229360"/>
              <a:ext cx="6197600" cy="4673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5975" y="3216325"/>
              <a:ext cx="987291" cy="9753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2173103"/>
              <a:ext cx="987291" cy="97536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4123823"/>
              <a:ext cx="987291" cy="975360"/>
            </a:xfrm>
            <a:prstGeom prst="rect">
              <a:avLst/>
            </a:prstGeom>
          </p:spPr>
        </p:pic>
        <p:cxnSp>
          <p:nvCxnSpPr>
            <p:cNvPr id="5" name="直線箭頭接點 4"/>
            <p:cNvCxnSpPr>
              <a:stCxn id="25" idx="0"/>
              <a:endCxn id="102" idx="2"/>
            </p:cNvCxnSpPr>
            <p:nvPr/>
          </p:nvCxnSpPr>
          <p:spPr>
            <a:xfrm flipH="1" flipV="1">
              <a:off x="2229836" y="3392736"/>
              <a:ext cx="3" cy="731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3694044" y="1800459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瀏覽文章</a:t>
              </a:r>
              <a:endParaRPr kumimoji="1" lang="zh-TW" altLang="en-US" sz="16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694044" y="25460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查詢資訊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753084" y="1876621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篩選條件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753084" y="255316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5753084" y="322428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查詢作者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694044" y="366863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編輯文章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3694044" y="442510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收藏文章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426207" y="407183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撰寫文章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426207" y="4755787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提交文章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3694044" y="51804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活動紀錄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7549879" y="259707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管理會員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7549879" y="337098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審核文章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7549879" y="5053434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分析趨勢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9" name="直線箭頭接點 8"/>
            <p:cNvCxnSpPr>
              <a:stCxn id="24" idx="3"/>
              <a:endCxn id="7" idx="2"/>
            </p:cNvCxnSpPr>
            <p:nvPr/>
          </p:nvCxnSpPr>
          <p:spPr>
            <a:xfrm flipV="1">
              <a:off x="2723484" y="2098107"/>
              <a:ext cx="970560" cy="562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>
              <a:stCxn id="24" idx="3"/>
              <a:endCxn id="30" idx="2"/>
            </p:cNvCxnSpPr>
            <p:nvPr/>
          </p:nvCxnSpPr>
          <p:spPr>
            <a:xfrm>
              <a:off x="2723484" y="2660783"/>
              <a:ext cx="970560" cy="18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25" idx="3"/>
              <a:endCxn id="34" idx="2"/>
            </p:cNvCxnSpPr>
            <p:nvPr/>
          </p:nvCxnSpPr>
          <p:spPr>
            <a:xfrm flipV="1">
              <a:off x="2723484" y="3966284"/>
              <a:ext cx="970560" cy="645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>
              <a:stCxn id="25" idx="3"/>
              <a:endCxn id="36" idx="2"/>
            </p:cNvCxnSpPr>
            <p:nvPr/>
          </p:nvCxnSpPr>
          <p:spPr>
            <a:xfrm>
              <a:off x="2723484" y="4611503"/>
              <a:ext cx="970560" cy="111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/>
            <p:cNvCxnSpPr>
              <a:stCxn id="25" idx="3"/>
              <a:endCxn id="39" idx="2"/>
            </p:cNvCxnSpPr>
            <p:nvPr/>
          </p:nvCxnSpPr>
          <p:spPr>
            <a:xfrm>
              <a:off x="2723484" y="4611503"/>
              <a:ext cx="970560" cy="866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2" idx="1"/>
              <a:endCxn id="46" idx="6"/>
            </p:cNvCxnSpPr>
            <p:nvPr/>
          </p:nvCxnSpPr>
          <p:spPr>
            <a:xfrm flipH="1" flipV="1">
              <a:off x="8978409" y="2894724"/>
              <a:ext cx="757566" cy="80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/>
            <p:cNvCxnSpPr>
              <a:stCxn id="2" idx="1"/>
              <a:endCxn id="48" idx="6"/>
            </p:cNvCxnSpPr>
            <p:nvPr/>
          </p:nvCxnSpPr>
          <p:spPr>
            <a:xfrm flipH="1" flipV="1">
              <a:off x="8978409" y="3668636"/>
              <a:ext cx="757566" cy="353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/>
            <p:cNvCxnSpPr>
              <a:stCxn id="2" idx="1"/>
              <a:endCxn id="55" idx="6"/>
            </p:cNvCxnSpPr>
            <p:nvPr/>
          </p:nvCxnSpPr>
          <p:spPr>
            <a:xfrm flipH="1">
              <a:off x="8978409" y="3704005"/>
              <a:ext cx="757566" cy="1647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>
              <a:stCxn id="32" idx="2"/>
              <a:endCxn id="30" idx="6"/>
            </p:cNvCxnSpPr>
            <p:nvPr/>
          </p:nvCxnSpPr>
          <p:spPr>
            <a:xfrm flipH="1" flipV="1">
              <a:off x="5122574" y="2843681"/>
              <a:ext cx="630510" cy="71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/>
            <p:cNvCxnSpPr>
              <a:stCxn id="33" idx="2"/>
              <a:endCxn id="30" idx="6"/>
            </p:cNvCxnSpPr>
            <p:nvPr/>
          </p:nvCxnSpPr>
          <p:spPr>
            <a:xfrm flipH="1" flipV="1">
              <a:off x="5122574" y="2843681"/>
              <a:ext cx="630510" cy="67824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/>
            <p:cNvCxnSpPr>
              <a:stCxn id="31" idx="2"/>
            </p:cNvCxnSpPr>
            <p:nvPr/>
          </p:nvCxnSpPr>
          <p:spPr>
            <a:xfrm flipH="1">
              <a:off x="5122574" y="2174269"/>
              <a:ext cx="630510" cy="6694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34" idx="6"/>
              <a:endCxn id="37" idx="2"/>
            </p:cNvCxnSpPr>
            <p:nvPr/>
          </p:nvCxnSpPr>
          <p:spPr>
            <a:xfrm>
              <a:off x="5122574" y="3966284"/>
              <a:ext cx="303633" cy="4031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endCxn id="38" idx="2"/>
            </p:cNvCxnSpPr>
            <p:nvPr/>
          </p:nvCxnSpPr>
          <p:spPr>
            <a:xfrm>
              <a:off x="5122574" y="3990087"/>
              <a:ext cx="303633" cy="10633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>
              <a:stCxn id="48" idx="2"/>
              <a:endCxn id="37" idx="6"/>
            </p:cNvCxnSpPr>
            <p:nvPr/>
          </p:nvCxnSpPr>
          <p:spPr>
            <a:xfrm flipH="1">
              <a:off x="6854737" y="3668636"/>
              <a:ext cx="695142" cy="70084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/>
            <p:cNvCxnSpPr>
              <a:stCxn id="55" idx="2"/>
              <a:endCxn id="39" idx="6"/>
            </p:cNvCxnSpPr>
            <p:nvPr/>
          </p:nvCxnSpPr>
          <p:spPr>
            <a:xfrm flipH="1">
              <a:off x="5122574" y="5351082"/>
              <a:ext cx="2427305" cy="1269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/>
            <p:cNvSpPr txBox="1"/>
            <p:nvPr/>
          </p:nvSpPr>
          <p:spPr>
            <a:xfrm flipH="1">
              <a:off x="1889784" y="4978480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會員</a:t>
              </a:r>
              <a:endParaRPr kumimoji="1" lang="zh-TW" altLang="en-US" sz="160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1889783" y="3054182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 smtClean="0"/>
                <a:t>訪客</a:t>
              </a:r>
              <a:endParaRPr kumimoji="1" lang="zh-TW" altLang="en-US" sz="16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 flipH="1">
              <a:off x="9805150" y="4094654"/>
              <a:ext cx="84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管理者</a:t>
              </a:r>
              <a:endParaRPr kumimoji="1" lang="zh-TW" altLang="en-US" sz="160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849652" y="1249635"/>
              <a:ext cx="258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e</a:t>
              </a:r>
              <a:r>
                <a:rPr kumimoji="1" lang="zh-TW" altLang="en-US" dirty="0" smtClean="0"/>
                <a:t>偏鄉教育庫系統</a:t>
              </a:r>
              <a:endParaRPr kumimoji="1"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 rot="3211179" flipH="1">
              <a:off x="4842139" y="3922251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 rot="4387435" flipH="1">
              <a:off x="4724162" y="441120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rot="18786973" flipH="1">
              <a:off x="6640056" y="3827783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 rot="21405065" flipH="1">
              <a:off x="5901800" y="5367782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 rot="2921240" flipH="1">
              <a:off x="5030912" y="2997340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 rot="18801387" flipH="1">
              <a:off x="4903993" y="2277747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 flipH="1">
              <a:off x="5020309" y="262843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02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03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1219938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簡介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2187405"/>
            <a:ext cx="3967454" cy="461665"/>
            <a:chOff x="1278972" y="1968239"/>
            <a:chExt cx="3967454" cy="46166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68239"/>
              <a:ext cx="3967454" cy="461665"/>
              <a:chOff x="1591029" y="2024268"/>
              <a:chExt cx="3967454" cy="46166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084369" y="20242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功能架構圖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3190470"/>
            <a:ext cx="3967454" cy="461665"/>
            <a:chOff x="1278972" y="1993639"/>
            <a:chExt cx="3967454" cy="4616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ＵＭＬ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73272" y="4168134"/>
            <a:ext cx="3967454" cy="461665"/>
            <a:chOff x="1278972" y="1993639"/>
            <a:chExt cx="3967454" cy="46166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操作介面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7" name="组合 30"/>
          <p:cNvGrpSpPr/>
          <p:nvPr/>
        </p:nvGrpSpPr>
        <p:grpSpPr>
          <a:xfrm>
            <a:off x="6464755" y="5080912"/>
            <a:ext cx="3967454" cy="461665"/>
            <a:chOff x="1278972" y="1993639"/>
            <a:chExt cx="3967454" cy="461665"/>
          </a:xfrm>
        </p:grpSpPr>
        <p:grpSp>
          <p:nvGrpSpPr>
            <p:cNvPr id="41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5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所需資源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6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4" name="文本框 32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04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05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可以瀏覽店家或會員撰寫的介紹、評價以及最重要的歷史等。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448463" y="1371698"/>
              <a:ext cx="1859619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瀏覽文章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06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 err="1" smtClean="0">
                  <a:latin typeface="+mn-ea"/>
                </a:rPr>
                <a:t>hhh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grpSp>
          <p:nvGrpSpPr>
            <p:cNvPr id="4" name="群組 3"/>
            <p:cNvGrpSpPr/>
            <p:nvPr/>
          </p:nvGrpSpPr>
          <p:grpSpPr>
            <a:xfrm>
              <a:off x="1766894" y="2407212"/>
              <a:ext cx="1892301" cy="3985200"/>
              <a:chOff x="1766894" y="2407212"/>
              <a:chExt cx="1892301" cy="3985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894" y="2407212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1929350" y="3455801"/>
                <a:ext cx="1545370" cy="192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8" name="圓角矩形 27"/>
            <p:cNvSpPr/>
            <p:nvPr/>
          </p:nvSpPr>
          <p:spPr>
            <a:xfrm>
              <a:off x="1998247" y="4228354"/>
              <a:ext cx="663364" cy="6931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52257" y="4228354"/>
              <a:ext cx="687849" cy="6931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731319" y="3323445"/>
              <a:ext cx="744104" cy="829679"/>
              <a:chOff x="1977308" y="3410939"/>
              <a:chExt cx="744104" cy="82967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1989340" y="3544745"/>
                <a:ext cx="687849" cy="68443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3" b="89913" l="7385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77308" y="3410939"/>
                <a:ext cx="744104" cy="658245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99867" y="397900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smtClean="0"/>
                  <a:t>美食</a:t>
                </a:r>
                <a:endParaRPr kumimoji="1" lang="zh-TW" altLang="en-US" sz="110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1941506" y="3472013"/>
              <a:ext cx="754933" cy="696247"/>
              <a:chOff x="1941506" y="3472013"/>
              <a:chExt cx="754933" cy="696247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B78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64" b="91028" l="48000" r="94615"/>
                        </a14:imgEffect>
                      </a14:imgLayer>
                    </a14:imgProps>
                  </a:ext>
                </a:extLst>
              </a:blip>
              <a:srcRect l="44960" t="64930" r="1535"/>
              <a:stretch/>
            </p:blipFill>
            <p:spPr>
              <a:xfrm>
                <a:off x="1941506" y="3514792"/>
                <a:ext cx="754933" cy="578813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2086789" y="39066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歷史</a:t>
                </a:r>
                <a:endParaRPr kumimoji="1" lang="zh-TW" altLang="en-US" sz="1100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876100" y="46824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購物</a:t>
              </a:r>
              <a:endParaRPr kumimoji="1" lang="zh-TW" altLang="en-US" sz="110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30" b="8965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0031" y="4199226"/>
              <a:ext cx="604492" cy="60681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231" r="97692">
                          <a14:foregroundMark x1="91538" y1="50385" x2="93462" y2="52308"/>
                          <a14:foregroundMark x1="83462" y1="47308" x2="88846" y2="476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97" y="4118169"/>
              <a:ext cx="676514" cy="687874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2109012" y="467151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住宿</a:t>
              </a:r>
              <a:endParaRPr kumimoji="1" lang="zh-TW" altLang="en-US" sz="1100" dirty="0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2003890" y="4993457"/>
              <a:ext cx="658896" cy="706311"/>
              <a:chOff x="1993809" y="3472013"/>
              <a:chExt cx="658896" cy="706311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7A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094923" y="391671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景點</a:t>
                </a:r>
                <a:endParaRPr kumimoji="1" lang="zh-TW" altLang="en-US" sz="1100" dirty="0"/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67" b="100000" l="1563" r="99805">
                          <a14:foregroundMark x1="18652" y1="37243" x2="18652" y2="37243"/>
                          <a14:foregroundMark x1="44336" y1="25806" x2="45215" y2="18475"/>
                          <a14:foregroundMark x1="47070" y1="21408" x2="47070" y2="27761"/>
                          <a14:foregroundMark x1="47070" y1="21017" x2="47656" y2="20821"/>
                          <a14:foregroundMark x1="70410" y1="25513" x2="70703" y2="19746"/>
                          <a14:foregroundMark x1="16406" y1="34115" x2="14746" y2="323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1040" y="4957220"/>
              <a:ext cx="522498" cy="521988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grpSp>
          <p:nvGrpSpPr>
            <p:cNvPr id="22" name="群組 21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58" name="圖片 5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512941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TW" sz="1200" dirty="0" smtClean="0"/>
                <a:t>e</a:t>
              </a:r>
              <a:r>
                <a:rPr kumimoji="1" lang="zh-TW" altLang="en-US" sz="1200" dirty="0" smtClean="0"/>
                <a:t>偏鄉教育庫</a:t>
              </a:r>
              <a:endParaRPr kumimoji="1" lang="zh-TW" altLang="en-US" sz="1200" dirty="0"/>
            </a:p>
          </p:txBody>
        </p:sp>
        <p:grpSp>
          <p:nvGrpSpPr>
            <p:cNvPr id="89" name="群組 8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88" name="橢圓 87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84" name="圖片 83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97" name="圖片 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00" name="群組 99"/>
            <p:cNvGrpSpPr/>
            <p:nvPr/>
          </p:nvGrpSpPr>
          <p:grpSpPr>
            <a:xfrm>
              <a:off x="8498617" y="3544419"/>
              <a:ext cx="1504616" cy="281552"/>
              <a:chOff x="8498617" y="3544419"/>
              <a:chExt cx="1504616" cy="281552"/>
            </a:xfrm>
          </p:grpSpPr>
          <p:cxnSp>
            <p:nvCxnSpPr>
              <p:cNvPr id="91" name="直線接點 9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92"/>
              <p:cNvSpPr txBox="1"/>
              <p:nvPr/>
            </p:nvSpPr>
            <p:spPr>
              <a:xfrm>
                <a:off x="8780209" y="3557735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98" name="圖片 9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01" name="群組 100"/>
            <p:cNvGrpSpPr/>
            <p:nvPr/>
          </p:nvGrpSpPr>
          <p:grpSpPr>
            <a:xfrm>
              <a:off x="8512833" y="3847196"/>
              <a:ext cx="1490400" cy="261610"/>
              <a:chOff x="8512833" y="3557735"/>
              <a:chExt cx="1490400" cy="26161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字方塊 102"/>
              <p:cNvSpPr txBox="1"/>
              <p:nvPr/>
            </p:nvSpPr>
            <p:spPr>
              <a:xfrm>
                <a:off x="8780209" y="3557735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12833" y="4148140"/>
              <a:ext cx="1490400" cy="261610"/>
              <a:chOff x="8512833" y="3557735"/>
              <a:chExt cx="1490400" cy="261610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字方塊 106"/>
              <p:cNvSpPr txBox="1"/>
              <p:nvPr/>
            </p:nvSpPr>
            <p:spPr>
              <a:xfrm>
                <a:off x="8780209" y="3557735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13" name="圖片 112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15" name="直線接點 1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8782106" y="4423132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17" name="直線接點 116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8780209" y="470105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119" name="直線接點 118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8780209" y="4981894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字方塊 121"/>
            <p:cNvSpPr txBox="1"/>
            <p:nvPr/>
          </p:nvSpPr>
          <p:spPr>
            <a:xfrm>
              <a:off x="8782549" y="5265675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1100" dirty="0" smtClean="0"/>
                <a:t>…</a:t>
              </a:r>
              <a:r>
                <a:rPr kumimoji="1" lang="en-US" altLang="zh-TW" sz="1100" dirty="0" smtClean="0"/>
                <a:t>..</a:t>
              </a:r>
              <a:endParaRPr kumimoji="1" lang="zh-TW" altLang="en-US" sz="1100" dirty="0"/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5084475" y="2406816"/>
            <a:ext cx="1892301" cy="3985200"/>
            <a:chOff x="5084475" y="2406816"/>
            <a:chExt cx="1892301" cy="3985200"/>
          </a:xfrm>
        </p:grpSpPr>
        <p:grpSp>
          <p:nvGrpSpPr>
            <p:cNvPr id="21" name="群組 20"/>
            <p:cNvGrpSpPr/>
            <p:nvPr/>
          </p:nvGrpSpPr>
          <p:grpSpPr>
            <a:xfrm>
              <a:off x="5084475" y="2406816"/>
              <a:ext cx="1892301" cy="3985200"/>
              <a:chOff x="5084475" y="2406816"/>
              <a:chExt cx="1892301" cy="3985200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4475" y="2406816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59" name="矩形 58"/>
              <p:cNvSpPr/>
              <p:nvPr/>
            </p:nvSpPr>
            <p:spPr>
              <a:xfrm>
                <a:off x="5158525" y="2969669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cxnSp>
          <p:nvCxnSpPr>
            <p:cNvPr id="24" name="直線接點 23"/>
            <p:cNvCxnSpPr/>
            <p:nvPr/>
          </p:nvCxnSpPr>
          <p:spPr>
            <a:xfrm>
              <a:off x="5205300" y="3606847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5205301" y="294213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070" y="2983237"/>
              <a:ext cx="370146" cy="540024"/>
            </a:xfrm>
            <a:prstGeom prst="rect">
              <a:avLst/>
            </a:prstGeom>
          </p:spPr>
        </p:pic>
        <p:sp>
          <p:nvSpPr>
            <p:cNvPr id="32" name="文字方塊 31"/>
            <p:cNvSpPr txBox="1"/>
            <p:nvPr/>
          </p:nvSpPr>
          <p:spPr>
            <a:xfrm>
              <a:off x="5772637" y="2931685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29518" y="3346362"/>
              <a:ext cx="201107" cy="201107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6350708" y="3418578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0" name="直線接點 59"/>
            <p:cNvCxnSpPr/>
            <p:nvPr/>
          </p:nvCxnSpPr>
          <p:spPr>
            <a:xfrm>
              <a:off x="5206720" y="4349410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206721" y="3684696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3725800"/>
              <a:ext cx="370146" cy="540024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5774057" y="3674248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088925"/>
              <a:ext cx="201107" cy="201107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6352128" y="4161141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6" name="直線接點 65"/>
            <p:cNvCxnSpPr/>
            <p:nvPr/>
          </p:nvCxnSpPr>
          <p:spPr>
            <a:xfrm>
              <a:off x="5206720" y="5089499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5206721" y="4424785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8" name="圖片 6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4465889"/>
              <a:ext cx="370146" cy="540024"/>
            </a:xfrm>
            <a:prstGeom prst="rect">
              <a:avLst/>
            </a:prstGeom>
          </p:spPr>
        </p:pic>
        <p:sp>
          <p:nvSpPr>
            <p:cNvPr id="69" name="文字方塊 68"/>
            <p:cNvSpPr txBox="1"/>
            <p:nvPr/>
          </p:nvSpPr>
          <p:spPr>
            <a:xfrm>
              <a:off x="5774057" y="4414337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829014"/>
              <a:ext cx="201107" cy="201107"/>
            </a:xfrm>
            <a:prstGeom prst="rect">
              <a:avLst/>
            </a:prstGeom>
          </p:spPr>
        </p:pic>
        <p:sp>
          <p:nvSpPr>
            <p:cNvPr id="71" name="文字方塊 70"/>
            <p:cNvSpPr txBox="1"/>
            <p:nvPr/>
          </p:nvSpPr>
          <p:spPr>
            <a:xfrm>
              <a:off x="6352128" y="4901230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5772637" y="5153776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82" name="圖片 81"/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rcRect b="34704"/>
            <a:stretch/>
          </p:blipFill>
          <p:spPr>
            <a:xfrm>
              <a:off x="5829518" y="5568453"/>
              <a:ext cx="201107" cy="131315"/>
            </a:xfrm>
            <a:prstGeom prst="rect">
              <a:avLst/>
            </a:prstGeom>
          </p:spPr>
        </p:pic>
        <p:sp>
          <p:nvSpPr>
            <p:cNvPr id="104" name="矩形 103"/>
            <p:cNvSpPr/>
            <p:nvPr/>
          </p:nvSpPr>
          <p:spPr>
            <a:xfrm>
              <a:off x="5205300" y="515600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8" name="圖片 10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283" y="5188838"/>
              <a:ext cx="370146" cy="54002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170155" y="5709293"/>
              <a:ext cx="657620" cy="8107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9" name="圓角矩形 108"/>
          <p:cNvSpPr/>
          <p:nvPr/>
        </p:nvSpPr>
        <p:spPr>
          <a:xfrm>
            <a:off x="2744467" y="4975768"/>
            <a:ext cx="687849" cy="69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714846" y="54403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smtClean="0"/>
              <a:t>敬請期待</a:t>
            </a:r>
            <a:endParaRPr kumimoji="1" lang="zh-TW" altLang="en-US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249" y="4997274"/>
            <a:ext cx="458244" cy="45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五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工具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00907"/>
              </p:ext>
            </p:extLst>
          </p:nvPr>
        </p:nvGraphicFramePr>
        <p:xfrm>
          <a:off x="2652600" y="2687320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項目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工具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Android Studio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PPT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MediBang</a:t>
                      </a:r>
                      <a:r>
                        <a:rPr lang="en-US" altLang="zh-TW" dirty="0" smtClean="0"/>
                        <a:t> Paint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8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920545"/>
              </p:ext>
            </p:extLst>
          </p:nvPr>
        </p:nvGraphicFramePr>
        <p:xfrm>
          <a:off x="2654290" y="1574800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討論內容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摘要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簡介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功能說明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APP</a:t>
                      </a:r>
                      <a:r>
                        <a:rPr lang="en-US" altLang="zh-TW" baseline="0" dirty="0" smtClean="0"/>
                        <a:t> 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4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85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5683" t="17507" r="15286" b="18037"/>
          <a:stretch/>
        </p:blipFill>
        <p:spPr>
          <a:xfrm>
            <a:off x="1303283" y="1933903"/>
            <a:ext cx="3647090" cy="3405352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851698" y="245066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7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2497850"/>
            <a:ext cx="3583590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偏鄉孩童教育資源不足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26458"/>
            <a:ext cx="6416833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4355065"/>
            <a:ext cx="4888048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背景趨勢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851698" y="245066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2529377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遊客查詢偏鄉的食衣住行育樂之資訊更方便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57985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遊客更加了解當地的環境、文化、歷史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438659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提高遊客量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帶動觀光經濟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動機目的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814" t="8451" r="15439" b="6900"/>
          <a:stretch/>
        </p:blipFill>
        <p:spPr>
          <a:xfrm>
            <a:off x="1198178" y="1944414"/>
            <a:ext cx="3836277" cy="3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1" y="1415204"/>
            <a:ext cx="4470769" cy="447076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2140498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069106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透過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分類（歷史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、景點、美食、購物及住宿）尋找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997713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搜尋關鍵字去尋找類似的地點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4926320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篩選優先的熱門程度與距離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需求分析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035500"/>
            <a:ext cx="610105" cy="6101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929645"/>
            <a:ext cx="681227" cy="6812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5" y="3857154"/>
            <a:ext cx="681227" cy="6812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4" y="4785761"/>
            <a:ext cx="681227" cy="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3" y="1173601"/>
            <a:ext cx="10591710" cy="5213536"/>
          </a:xfrm>
          <a:prstGeom prst="rect">
            <a:avLst/>
          </a:prstGeom>
        </p:spPr>
      </p:pic>
      <p:grpSp>
        <p:nvGrpSpPr>
          <p:cNvPr id="3" name="889f072c-72d8-494a-bc60-0a412885ffb5">
            <a:extLst>
              <a:ext uri="{FF2B5EF4-FFF2-40B4-BE49-F238E27FC236}">
                <a16:creationId xmlns:a16="http://schemas.microsoft.com/office/drawing/2014/main" xmlns="" id="{3D3FDB3E-86B8-46F4-B6AA-A5B3D60C4ECF}"/>
              </a:ext>
            </a:extLst>
          </p:cNvPr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:a16="http://schemas.microsoft.com/office/drawing/2014/main" xmlns="" id="{33379197-4639-47CB-85F2-9416DD78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64">
              <a:extLst>
                <a:ext uri="{FF2B5EF4-FFF2-40B4-BE49-F238E27FC236}">
                  <a16:creationId xmlns:a16="http://schemas.microsoft.com/office/drawing/2014/main" xmlns="" id="{FFDE760B-E25F-450D-BB52-D0CA6623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7C20525-B600-47F9-A939-FD2062660DD1}"/>
                </a:ext>
              </a:extLst>
            </p:cNvPr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3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5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0658E77-22BA-4893-8832-032A2158BD9D}"/>
                </a:ext>
              </a:extLst>
            </p:cNvPr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7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2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4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6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72631" y="2535146"/>
            <a:ext cx="2450461" cy="656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創作</a:t>
            </a:r>
            <a:r>
              <a:rPr lang="en-US" altLang="zh-TW" sz="1600" dirty="0" smtClean="0"/>
              <a:t>《e</a:t>
            </a:r>
            <a:r>
              <a:rPr lang="zh-TW" altLang="en-US" sz="1600" dirty="0" smtClean="0"/>
              <a:t>偏鄉教育庫⟫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en-US" altLang="zh-TW" sz="1600" dirty="0" smtClean="0"/>
              <a:t>App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3694204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6524291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9343811" y="2544788"/>
            <a:ext cx="2010874" cy="3600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偏鄉地區人氣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☝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7946486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帶動當地觀光經濟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2269644" y="4705430"/>
            <a:ext cx="2010874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蒐集文章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發佈文章供瀏覽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構想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62955" y="2535146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人手一</a:t>
            </a:r>
            <a:r>
              <a:rPr lang="zh-TW" altLang="en-US" sz="1600" dirty="0" smtClean="0"/>
              <a:t>導遊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旅遊</a:t>
            </a:r>
            <a:r>
              <a:rPr lang="zh-TW" altLang="en-US" sz="1600" dirty="0"/>
              <a:t>更便利</a:t>
            </a:r>
            <a:endParaRPr lang="zh-CN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294179" y="271166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6938" y="27011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78" name="矩形 77"/>
          <p:cNvSpPr/>
          <p:nvPr/>
        </p:nvSpPr>
        <p:spPr>
          <a:xfrm>
            <a:off x="6509986" y="2539577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旅遊意願</a:t>
            </a:r>
            <a:r>
              <a:rPr lang="zh-TW" altLang="en-US" sz="1600" dirty="0" smtClean="0"/>
              <a:t>提高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遊客</a:t>
            </a:r>
            <a:r>
              <a:rPr lang="zh-TW" altLang="en-US" sz="1600" dirty="0"/>
              <a:t>數增加</a:t>
            </a:r>
            <a:endParaRPr lang="zh-CN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846" l="0" r="100000">
                        <a14:foregroundMark x1="6538" y1="34231" x2="12692" y2="65000"/>
                        <a14:foregroundMark x1="58846" y1="33846" x2="63846" y2="65385"/>
                        <a14:foregroundMark x1="83077" y1="34231" x2="93846" y2="60769"/>
                        <a14:foregroundMark x1="30000" y1="35769" x2="41538" y2="61538"/>
                      </a14:backgroundRemoval>
                    </a14:imgEffect>
                  </a14:imgLayer>
                </a14:imgProps>
              </a:ext>
            </a:extLst>
          </a:blip>
          <a:srcRect l="23740" t="28634" r="52069" b="31817"/>
          <a:stretch/>
        </p:blipFill>
        <p:spPr>
          <a:xfrm>
            <a:off x="850609" y="3029354"/>
            <a:ext cx="507594" cy="829850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5357962" y="3176443"/>
            <a:ext cx="1133230" cy="707829"/>
            <a:chOff x="2977440" y="2519135"/>
            <a:chExt cx="1743500" cy="93924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203453" y="2519135"/>
              <a:ext cx="557049" cy="910702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2977440" y="2547679"/>
              <a:ext cx="504538" cy="863573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683672" y="2547679"/>
              <a:ext cx="557049" cy="910702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457659" y="2576223"/>
              <a:ext cx="504538" cy="863573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4163891" y="2519135"/>
              <a:ext cx="557049" cy="910702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937878" y="2547679"/>
              <a:ext cx="504538" cy="863573"/>
            </a:xfrm>
            <a:prstGeom prst="rect">
              <a:avLst/>
            </a:prstGeom>
          </p:spPr>
        </p:pic>
      </p:grpSp>
      <p:sp>
        <p:nvSpPr>
          <p:cNvPr id="11" name="橢圓 10"/>
          <p:cNvSpPr>
            <a:spLocks noChangeAspect="1"/>
          </p:cNvSpPr>
          <p:nvPr/>
        </p:nvSpPr>
        <p:spPr>
          <a:xfrm>
            <a:off x="1629136" y="4776085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1724583" y="4836109"/>
            <a:ext cx="356594" cy="356594"/>
          </a:xfrm>
          <a:prstGeom prst="rect">
            <a:avLst/>
          </a:prstGeom>
        </p:spPr>
      </p:pic>
      <p:sp>
        <p:nvSpPr>
          <p:cNvPr id="58" name="橢圓 57"/>
          <p:cNvSpPr>
            <a:spLocks noChangeAspect="1"/>
          </p:cNvSpPr>
          <p:nvPr/>
        </p:nvSpPr>
        <p:spPr>
          <a:xfrm>
            <a:off x="10124924" y="4784051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62" b="90000" l="10000" r="90000">
                        <a14:foregroundMark x1="41154" y1="53462" x2="54615" y2="53846"/>
                        <a14:foregroundMark x1="35385" y1="68077" x2="53462" y2="68846"/>
                        <a14:foregroundMark x1="42692" y1="88077" x2="69231" y2="8807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100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606" y="2326205"/>
            <a:ext cx="376956" cy="376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1231" y1="50091" x2="62308" y2="72777"/>
                        <a14:foregroundMark x1="54000" y1="84392" x2="65231" y2="84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2047" y="4789450"/>
            <a:ext cx="585663" cy="49646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5">
            <a:biLevel thresh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5556" y1="33889" x2="26667" y2="6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0532" y="4712605"/>
            <a:ext cx="668913" cy="66891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9094" y1="24094" x2="58514" y2="34239"/>
                      </a14:backgroundRemoval>
                    </a14:imgEffect>
                    <a14:imgEffect>
                      <a14:brightnessContrast bright="100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439" y="2260303"/>
            <a:ext cx="523964" cy="52396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4231" y1="41538" x2="34231" y2="44615"/>
                        <a14:foregroundMark x1="66538" y1="42692" x2="66538" y2="46154"/>
                        <a14:backgroundMark x1="61923" y1="35769" x2="62308" y2="38846"/>
                        <a14:backgroundMark x1="39231" y1="54615" x2="35385" y2="57692"/>
                      </a14:backgroundRemoval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593" y="4673827"/>
            <a:ext cx="681157" cy="68115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31532" y1="30180" x2="36486" y2="19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187" y="2228843"/>
            <a:ext cx="586884" cy="586884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113893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遊客使用此</a:t>
            </a:r>
            <a:r>
              <a:rPr lang="en-US" altLang="zh-TW" sz="1600" dirty="0"/>
              <a:t>App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59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631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77 0.00093 L 0.17956 0.00093 " pathEditMode="relative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78 0.00093 L 0.29558 0.00093 " pathEditMode="relative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58 0.00093 L 0.41172 0.000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72 0.00093 L 0.52735 0.00093 " pathEditMode="relative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35 0.00093 L 0.64441 0.00093 " pathEditMode="relative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1 0.00093 L 0.75938 0.00093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6406 -0.00069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1318474261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668</TotalTime>
  <Words>1041</Words>
  <Application>Microsoft Office PowerPoint</Application>
  <PresentationFormat>寬螢幕</PresentationFormat>
  <Paragraphs>275</Paragraphs>
  <Slides>24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等线</vt:lpstr>
      <vt:lpstr>微软雅黑</vt:lpstr>
      <vt:lpstr>Microsoft JhengHei</vt:lpstr>
      <vt:lpstr>新細明體</vt:lpstr>
      <vt:lpstr>Arial</vt:lpstr>
      <vt:lpstr>Century Gothic</vt:lpstr>
      <vt:lpstr>Impact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109</cp:revision>
  <dcterms:created xsi:type="dcterms:W3CDTF">2017-11-02T08:38:29Z</dcterms:created>
  <dcterms:modified xsi:type="dcterms:W3CDTF">2018-11-05T03:38:49Z</dcterms:modified>
</cp:coreProperties>
</file>